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j6orrucvbwegZO1ybqxJlL37fH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Right Image Layout">
  <p:cSld name="1 Right Image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Spiral black texture" id="18" name="Google Shape;18;p3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9" name="Google Shape;1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32"/>
          <p:cNvGrpSpPr/>
          <p:nvPr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23" name="Google Shape;23;p32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2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2"/>
          <p:cNvSpPr/>
          <p:nvPr>
            <p:ph idx="2" type="pic"/>
          </p:nvPr>
        </p:nvSpPr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6" name="Google Shape;26;p32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sama.adil@deensacademy.com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een's Academy Grade 8" id="94" name="Google Shape;9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413" l="0" r="0" t="0"/>
          <a:stretch/>
        </p:blipFill>
        <p:spPr>
          <a:xfrm>
            <a:off x="20" y="-84073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INTRODUCING THE FACULTY</a:t>
            </a:r>
            <a:endParaRPr sz="4000"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GRADE 6A</a:t>
            </a:r>
            <a:endParaRPr sz="2000"/>
          </a:p>
        </p:txBody>
      </p:sp>
      <p:cxnSp>
        <p:nvCxnSpPr>
          <p:cNvPr id="98" name="Google Shape;98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 txBox="1"/>
          <p:nvPr>
            <p:ph type="title"/>
          </p:nvPr>
        </p:nvSpPr>
        <p:spPr>
          <a:xfrm>
            <a:off x="94593" y="640080"/>
            <a:ext cx="5412828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MANJULA R FACULTY FOR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KANNADA (II LANGUAGE)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492" l="0" r="0" t="18492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>
            <p:ph type="title"/>
          </p:nvPr>
        </p:nvSpPr>
        <p:spPr>
          <a:xfrm>
            <a:off x="94593" y="640080"/>
            <a:ext cx="5412828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CHITRALEKHA FACULTY FOR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KADDAYA KANNADA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037" r="7037" t="0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>
            <p:ph type="title"/>
          </p:nvPr>
        </p:nvSpPr>
        <p:spPr>
          <a:xfrm>
            <a:off x="-1" y="640080"/>
            <a:ext cx="5310177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MS.PRIYANKA SINGH FACULTY FOR </a:t>
            </a:r>
            <a:b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ELECTIVE HINDI 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228" l="0" r="0" t="13229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>
            <p:ph type="title"/>
          </p:nvPr>
        </p:nvSpPr>
        <p:spPr>
          <a:xfrm>
            <a:off x="-1" y="640080"/>
            <a:ext cx="5725551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MS.DIVYA M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PHYSICS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5" l="0" r="0" t="785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 txBox="1"/>
          <p:nvPr>
            <p:ph type="title"/>
          </p:nvPr>
        </p:nvSpPr>
        <p:spPr>
          <a:xfrm>
            <a:off x="-1" y="640080"/>
            <a:ext cx="5725551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PAMELA 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CHEMISTRY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788" l="0" r="0" t="15789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 txBox="1"/>
          <p:nvPr>
            <p:ph type="title"/>
          </p:nvPr>
        </p:nvSpPr>
        <p:spPr>
          <a:xfrm>
            <a:off x="-1" y="640080"/>
            <a:ext cx="5725551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MS.TRIPTA BHATIA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BIO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046" l="0" r="0" t="13046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 txBox="1"/>
          <p:nvPr>
            <p:ph type="title"/>
          </p:nvPr>
        </p:nvSpPr>
        <p:spPr>
          <a:xfrm>
            <a:off x="-1" y="640080"/>
            <a:ext cx="5310177" cy="360459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NAYANIKA BANERJEE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HISTORY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63" l="0" r="0" t="11564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>
            <p:ph type="title"/>
          </p:nvPr>
        </p:nvSpPr>
        <p:spPr>
          <a:xfrm>
            <a:off x="-1" y="640080"/>
            <a:ext cx="5310177" cy="360459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NAUSHBHA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GEOGRAPHY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833" l="0" r="0" t="9834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>
            <p:ph type="title"/>
          </p:nvPr>
        </p:nvSpPr>
        <p:spPr>
          <a:xfrm>
            <a:off x="0" y="640080"/>
            <a:ext cx="5486399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APARNA  HARIHARAN FACULTY FOR COMPUTER SCIENCE</a:t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GIAAABmCAYAAAAwNEQYAAAgAElEQVR4Xm29B4BdV3muvc70XqVR73LvBveCDaRgSoDApYRQQk9IQkguaRcS0hNuCIH8kNBJSEIH0025phljg4tsWbLVuzSa3vvMfZ5v7T0auP+YYUZnztl77fX19yur0jswuVRTU5OWlpaWvxcXF1OlUolvX/fnYiXFl7+nhfz3lKryi34tpnhvfFVVUk0Nn+G1n/+aX+JF/h7Xn1/kPYu8tybNzc0V98/XqaqqSvOpkuZnZ9LU1ETqG+xLP/zh99P+x/emo0cPpv6zvamaa1RXV6elSnVaWFjgMzWpu7s7zfP75NRkqqqtTjXVtamT117yohenHdsvSs3NzVy1annl3mehwr/9uTDPz+pU4TqVqrwfflXz9/Ir78lCqq5aSHPzC+ng7u+nR+77VqptbEm33HRz2rBhU1rgWlU1tfFsC6kmrh3bws/ymrGn/n1xLp6/0jc0vbRyw3/+jeUCqldcxOXlz+SLLRNoBVXyTc8RsryuG1apqc6fWcxEnp+fj+vENSGymzs1NZV6+8+kBx94MH30Yx9M09NTaWZ2KtXX17OJS2lqYozPzMd1amuLh15YSo2NzfH5xUom8PzcYmx+FfesVDek7lVr03Of+9z05CuuWt4UH8H3+p4lmKQKwlb4Xvm1co8qFRilMscmLqapgQPprjs/keqaWoMQa9euT4syB88uw1XVNgaTlMzlNcvfgxD8zfVWTpwZDYlw4xYX5apqvvPmyBC1/G224NagnALBZtW4aP6+yGb63rq62hXrZrMLLi05QW6V68sbV3Fz/+09a+CeudlZvudSfV11mpwcT9/+znfSxz72Ee49A3dPsHo5cIaflVRXg7TMI0HITGw6nNnY5AMvpUXWNsd6XOsM12xsaEw1DfVIButdqMChSlFduvaa69Lzn/+C1NLSkipek/VXV/N8tTU8cz1cgoQorRC5hve7TomR1w/HV9gr9uDgrrvTI/d/O9U0tqZbb7459axZm5a4V3WlNs1DMK6wrF3cY/QA185bJSEyg8KQP7r/sSW5bNOmTen06dNsznzasmVzOnLkSNx0/fr18bD+rbW1NXV0tKUTJ07zAM2pq6sjHT58HC6sT2vW9ASRJIyE9AZHjhyLnxs3buJBq9OuXbtTU1NL6uxsT02tLan3TC9qZC5t3rw5PbHnMdaziCqaSn/5l3+RBgcH0uzCTHx+BvVUw+bX1/NwEECd56b4mmpCvVlb5+ZAUNYvJ/qZBa8HUapVNT4/m9sE50own6mmuj6df96FbN6atHPnDu45lBrqG9KVV16VurpXpbN9Q6m9ozP+3jcwmIYGB2Otod6qUJzcp//gT9L3vv25VF3bmm677ea0GkJUUIeVKtbqBlfV5X0PVa6aQ9L4FcUX+xt/Qg2immaXpIwLS2yi71L0/BnU4mb5A4uFjvN19V3WlUtLUDluojRlXXjO3uRr5NcVQ3/PIj/HNefm4LIqr8un56bSXojxZ//rT9LQ8GCsoYKdmYWryy+WHtyjjXK9fk7OVyJamht5L5IJ909NT/MoqI2ZqWzfCvUpkRrR5VWVmlTjh5GEpqa2dP3116Z169aFPfHyra3tEGJ1bOqq1etC9VWUCvak1B5LSxCieikdx0bcd+9dqbmlI11/7TVp7foN7DbXr2lIi+zR4pJqLu+D3zUwxVLsr5olq6xqnrNydnAKQvhALoxHlaFqzmmZEGVWpyXw4bhs6D+WBK00bhVUgZQpDXg8H+KOWqtGxaGjfX9VNYZ5QYKcW5RPPYfqGZ8YTff9+J70L+95V6il+YWpIFpDQ10Y3rGJ8TQ2PpZ6VvcgNFk11aHOGpvq0ySv+9VYV8/6FuLhZiHMLJI2M8u/XUc96nViCgJUUgM2ZBpCublKZ3zhNFx88cXpsssuC6mJjWcTamvr06pVPWndxi2pvXstRGzkOdwc3gM/LUCMswd/nO753ldTXX1Luu2pt6Q1q9enBXU++7OAVGQmhTZhN2BELZw2BkZQNbvnwXSn+yaXTp48hchBycWqNDAwkLpXd8aHZ2bYpKnptKqzI03DTePj46mrvSMNDQ2lOoxQcwtU5z4HDx1JW7dtzFJVfFVJLG4yPT0b6kFxVm319/en1atXxyLGR0fT9MxY+ta370qf/swn0kDfmVh4ba2ch56FC6fnZkMXL3CN6cnp8Izq2QW1LbSQrMHxLY1NfE77gjRwjYnJSf5SFVIyq5cDJyk5tfV1xaYshFdXU1PHpmY9fuWVV6TVq7pRs2sgahWqajB1d61O3WvWp9U961DHbXhgq1NbexfXmmVDF9OJvd9PD95/N2tpSjffekNat2ZjqqDqMRRpCVsTHF/sS/yuaoIfSylVCoIQvQPTS7MzGMzaqnDTRkZGuFl7XMDNmsKAtjU3pTk20X831NYFgebhopaWptiQ02f6WGxHkMAHCu9DFxcqZbWW1YNiXXKj/+49fTL9y/v+Kd1zz/eyCpmfZmfklqwGvUcFw+g1FpA6DXo1XNaKGpqEKapQDV0wiYa0iYf3GjMzEBjmqYYoU6i+sfEJPocxZ90SwofOKhc1EW67ROdvrLejoz1ddMH56bzzdqLi6lJ/3yCvdSFFLamusZ3fO9PWrdtTF54XNp21VdKBh7+THnv4R7ynNV31pMvTjm3nh0QswdRLMJLGftmtVzJQzdqHZS8SBisIMbkkl5UeQbYPfklJ9O+KWGCla1vqvKz/VD+lAcU78tN6VhBWKfBa82xCaUPcuJGh4XTX17+SPvLRf0Wnj6H99Xj4ZM0inF2D2mhOs6gQJaoa3T0PBy7AFHpYeji69nWoxQacAM1OJ9xai30YgpHGJ2fS9BTMotZho+chhA+iZOqYzOIKS4RZDL9ekyyqxDU3N+BIdKRLLrkktbW1hXOwtFiNimxy13lvOzZgM7ZjPZqhJdWwjoOP/jDtffhe3NfGdP2NN6RNGzbjAhvbQGQ+Gx5UKRGFSir3UWZUXWIiUuVM//SSHtGGDRsgxmI6c+YsXsKqMFqjqA4NqkGS6siHUE9qQPXzO1j01ORU/LutDTewMEr60Rp+FUgZqJW+vuqNHUcN9aZXv+YVcLv+ON/8Nzc3ndo6W1FXM9nlg3Pn55bS+Nh4cOs891Fl6Tlpa+uQlubGOjyb1ggOjQH4/zQyNsX6ZnQv0gyvj41iR2CMOtZv0FYPoZVqpc3r6b76pb3TDd66dUvavn1ruKkNDc2Z+EhNPa5weweqa90m1HV7auvoSI898N10dN+jQYgbb75pmRAEEBj/BoLFfO2wFWGGsyQq5RJikZ/1rqF3YGbp6PHjaeOmDXBYVeolYnXj5V7thSqpp6cnnT5xMijr74PDIyHS3as60vjIWFy8Ht0rocqv7K0spYmJibAtPT2r408nThyDW8fTu9/1v9OePbuh13wQw2vM61fruCBddXUY6ik3viYk09fmsBczMIBqQW5dZFMbYKdVnaiPhoZ42AkIMMiaZiCWHovEGRudWDaaeks+m3bB+85CfA2zXw08g4RRSiREe3tb3Hvt2rXBUGMwhF7Wpk3bcOvXpu7OtnRk/6Pp0KE92MyGdOutN+KqQ0BtA660UkToEvfL8VkZWZdaR57EfumpnumfQoqyi1WBU8uvc6on/y0iYvV/QAFZ78tBbnamcgkznAvjy2uEL1+4m9Mzk2n/vr3pD97yuxjWCT4LIZCICO64qsY0OIXv1ubW7MFw3ykgi+AidSpKR9ij3mvy2fb29mAeiTEwPJr6+geDQ8fGp3RX0ujIeDCJa5jEiLvR/h4BInetZ+Nco1qgCYn3PRs3rYUAa9j0zaEFXM8k9qYdoksMbdP6NV3p7JljEGJfaISbUU1r125E8pqCEEt6E3yFi80+5Z8+ZSZEqKgCRoEQE0YDeZPj78YRy/RIMxpZ8ReIVIpV3mDjBz2WEkPJxiSix2W/OYtf6TkIUYyODqc/+sM/SIcP7kM9TEMEvCJEViOOJYvPRsjvIuBoJcONyTYLVxljXIdXpZvbwLoaCOR8j56Y0jfJ3+XEceyAQdXYBJhTwfES22sHY8SzQuy2ZmKYIsKNQEsbVRtruvrqq1IztqoJj8/XGnCRtRcV9H8LHmNXexMSOp5OolFamuvTNdc9GY9rQ2ogaMRguRusASfI6L+Ac4LhV0TWSoQoQ+X42fGlsbGxeJj6xoZ05nQvBqszOKivrw+rX40vvSodP4pKYbN27NiRjh85GlHp5i0b0jBqanBgGLvSneGCuFGOFXxgvTA3ct26NaiI4XT85JH0lt/7HV4bDdhiCuLU1Tdia0Yjctfr0f40o4/1430I7zsH0bQAMwRpjaoQiKLxbqivhovBkLq6IuYQJ5qcnkkjEGUBz2Wc3xflOogcAR/PaSyi69zM5i3OY/Abwg/OTgd/04MUx7r00kvDaKuitCkNrKmpqSnWWYd+bG1CZeLpnT51CpShK1108XnswwZsBzbWtVeBiwUh1BKFRxlQUg5I3SMJIbEI6GaWNLahOliAXoofroMDxGp8syLv5shxEmUKEZ0YJ74g3hgZGU0z03MRU7joUq2UxNDgl3HELDHD57/w6fSJf/8YBByIiHJ+SQ6uRc3kSHN+YRZjWpc62trD4Jb4lIGfRl5Olvv8XYI042ZWUG+qJ7/nMM6zRHFTrP3k6f40qV3htSo2biJUFR4iWtl7zc3jPVW4BoTUpXTzdY/DnUQ9+NxXXXVV2CafoSSE0teCS1+1NM39q9OpkyeDONt3bE3rN2xJTUTZjW0d2DKZqfYcvlbYiJJZs/7Rr+F+EiIrIv0N1BCuotTTxcziVEIY5/zYxRITP6fBAswS4i6jahh2WQ/K0d58emokveF1r0nHTxyBw8bdEzZjOty8aiNzbizH1rLgJja5to4NwiALBjYTswipdLa1plVdnWl0eIj4ppGIujqAQqVR6Qt7xkb3YifGYJDRiel0isBMdYKWTjNcL6PC2R4GlgW3K4EN3DuYEnu3iO2REBdddFFssozajM2S0WQ4LCU2rBYiVqe+3l7W1xhGvQeIox2JaG1DQ0AMze5KdRsqF+808ArRGpyKUMVHTw4v6R25Ad7g7Nm+8NONLlVNGiofsq+vPxatRBgdl7/7MLq2NexqGy5mhpEzxG3soNoLbmqspOGh/vTaV7+KDRsS3OCT5g3GIAIbMD0RkMjmdUAJ6OJuruWF5o0dWKjqsrmpAS+JdfLQ87PTQOHjoKt18S2+NIUKlJ2UiFHcau3FMJJ7hvWhldII3pNbsMRa3fASZvDZtY9KYhhQIG69HLlZMHTjxo3xDC0FJNKEIyDQ2VC7hGTUEJieCUJIsPXkI1b1rE+tRN9NzcQ2dY2Fo5KdmOy6svkSO6AzGRw23rv/VKim1lYwe9SD4iu4pvidQvfJrcYYx44dWybKEMGYC3ORcohQQC0eQgecquGvNvHD9RX//fv3xwI2bVpPQmd/+vWXvgSbgHQgESjYMMByayeqbXV7a9qELZEzG2CGwOu5TzcRrQ9eX1cDkXgwNxvCZTxfZLYmCO7Gjk1Pphlin8mZWSLsGSQgpYGxyYiyj4AaG+jBaeFkyGDarwDy2P95VJAxg2tSYnxd5ty2dWu2MzCXNsK9EU1uqKukzvbGMNZNBINtLZkQLcQagobNrR283r4MFJaS4eacy79kzVE5dXaMyLpQP4qr7IxHVIpt6Qm58FLvq0PLvEKOEvP7Q+z8V4Gl6K1MYyyn2bQlvKMXvfgFuJRD4bJp5Bb4Nnap5noXX7gjbVzdnTpam4AjIAKSIHOoDuowfKULvYCUzeACJ1SHr82C2rpBMlO4mPyc5nsWuzDBvSexeRMQYWh0iu+xNESwNwlupu0R/xLCUZ02owanIGJtuNn4/YUx1Wm55OILg2BKyKqu7uB8nZiOtgaktB5H5lDqJKj0vd2AhG24tl2da1BPEIKI32RVBhGzKy6jh4ZCVc6zjvCaDhw+QxReHdweBrEgRBkJ+6GVqdQyKFkZV2R997OQtwQKjAg1sbA4E2rpJS95YRhIb15ZIhGkOkJZXH7JxWnjqk7UUk9qhfNrQVcN+32wujrgBRgjJ59QQWzyAkGYtsONn0ciFtlY1xURP1CILus4McosBBiHEMNI+TQR+uDoeEIhpbN4eTN8Rm+lhucO4I11iorWBLyfQTmf2+9LQGYj9mD3hF8MCs3LsBwkpD6dOXUMQrQFYWtgmk6Aw+6uNRGFSwhh9Spsb46lJHL20CSEXpN4VGX33kOhmtTBcvqpU2dC9BRJuUZd20Eov4D7qNekZ+IGaxd83zzQwdnes2k1m1hiSZX5fEM37/DhQ3hfY+nggT3pH//xnagkAzMU9uJ0QBaX4GlcfsF5qRsR74QITXhuVTgIZUSts1CPezsfgSM2g3vXwY3TcK/r09WcJJKeR9ynSQaNoKIyzo90KA3TSJCZO67TNzgcBrxveDzc2nkxcmMXvr1WvXmEcHNVUapHo/VEcLceFdSBYWZ9qCZfa4aADfWsraEG1dyHYa9J7eyZf2sCIDS/0bl6bWqFEA181wdUAkpQSJu2THUYwbEu/5n+4fCaFA/FXozON8stGaI1uZGjwQj6Isr2MtqCHKh4oTLiVhIUQz8zCwp66tTpyC/88VvfQpbvFEYKNUIskHBbG1BhNz7pyrQTeKXFwIzNbMCIhfEM/ztDDyHWbIrq0fSlHt480qvUThJQLbFuI2+9NvMWszBAIMSsbRrAb5afY8Djc2y89mKCXNNpnI9xA0U4VZtUpkADIfC5RWb5XD02Y03PqoBEdCaEeMS9/IzZ4VZUaW/vKTYahwKGVWLqas1edqWOVWuQjO5Uj3qtJxBUxfpVbcpZBuD6EWlLCNKDOcYsImBzzSU66KYrQC4yousgR2Fcip+BrarzS3hZJ7hUU/xRGzE2Nppe9NIXRDSscfW7lk3fvGZ1uu6KS9LmtRg/qiKELOr4lnNiwTx8iDOb5TW1RebPDQSV3lBFqLe6QIkx0GysEjONepok7pni3hU+P4aBlpjDqKYRJOLs0FgaGCEWsiAB9bUI0VUrkQcvVFIt8YQPa86+noBvDUkpJUL7YIBXx+tNSEEdUjFCRrGhsSbcXQnRWI86ws1WIsLbQ5oa8bjM4Xi9sKrCSgUhwkacOH6I4oEy8Z+3WdOr1EqU0mitTG4YM5RhekhASE2OPQLqL3LWczPzqAcyY1zwl+/4JTiN5A4qpYaobBXG7YLtm9IVYP8dPGALKGqVcYQ6OIA+FalgWV64q5rj+pkQynSGJQI6j2oOJBDCjIwMp1rc3HHshMiwMPTEJATDIxpFtc7y0QGwp7NDE+lM/wDe1Qy5B5NKJnGK6BpC1yGBk4B8Laii9o6WtG3LVuIGoQ7XV43KaYo4SPT3bO8ZbEgjxKlGpbcG/NOKmurqXpO6IGALhGjCozIjqD1ddo6U9hB5/ve5z3wkqjjCK8GAyf214vCRXxb1dFH1oX/1rRuh+gIeSQmiKXL+rlqQI8JPLjwsdo4HJRe9d2/627//28CWRkYGgQYa0qr25nT7zTem8zeuj7Sji2vCj6/hQUsU1zyEX7rGJq0m+bwc7+Ln4PaoZeIfc3hOoqgBHKJyjWV0o0fxkqaxRyPD/gRYVIVBkImZxXTy7EA6Q+JHKKSlrTPgfhnSNdbhJsuEOgEa6DrC/u1bt6UuNleb1Erhg2tUHRmQTWCXjPbRNjg9YkzVEK8j8t3NIATtAJLGFC0Qox73e2VuPzxIaXH4wE+Wwocuaoui2AuYIReM5dclkjpXzGSBJ52Z1mPJKkkp0Dc3HR0lLPjvQtHjPGADqObo6Ei676c/TT+69144k7wAhDUi7oKDnv+sZ6TuBr2RhF7PMEtLK3GCEEsAbIhzkdCvMsHOOkbZ1LL6YW4GeJs1iqK6ZlWLdsDqjWkxKzZ1kutqx5Qka6MmiewmWKOq6XTvAO7sRBocGw6gsI6Efy2Kf473sN9BDIPICWqorrj8stRuQIdKVf9XI9Vu+uBAf9RZdcBYpmrdA4mkTVMiWkFrO3V5cWXrSec2wrg5Vskwi0wVkEf/qYfZT3Op2XsILgsq5Uq9Ej2cxd8u7EpIRhmQhGSZiQtVllOigmtVEUHyOxvxgx/8MP1/7/83jPXJWGgXiOeFeEu33XBdmkd9HANQ9HNK1AwcW48hXE8Q2YSnsdqHaG5BSo0l0Eh6RkAZqiFdYY2p3lwFl3cKj8w1zgRmpaHmPaitsfHJUIniXnVshkD6CAQYRvX09Y+kE2dORwIHXw3paMuKMPIfSAlcomrdvAl4G8IoBXpUdZbvWN/Ee60gqeffTahYn08nog7Ob8N9bV8FITqFPDqJtjvwtMSfct5cCdYOB8QxdHZPqOCs64tcqoGducgIJsv8arDIMgUFyMqNz1YlB3O5ME3jjT+O6p4j8DrbN5D+5G1/Rh3T2di0Rt5+xy881ToHEisH2BxUGvldF4b2iOuGD8+Ddra2pYvOv4AkTAfS0oS30piOE8n2gu+sW7c67iW8IeuMwNkzxAun+/vSWbEmNlpYLOchxpdByUZyB81s3jiJp0NHuBZxxaw2hzfPQUnd9WngE4PJafIe7svOHdtTFcRtaSVhhWo20tcWKkFm2FrbsBFIhETwfk3kuVtaO4MQq/GeGolD2trxoKibEs8rHZKAwfVSB/seD4kI8YhU3rnkUBadXBdbRs2x25rGcCOzbi+DO/8tF0VkbXYsXKrFNIA+/pO3vy2dIiXrTo8PD6en3HQdmnQ+nb9te3giC3hFjejQCUA6OXeY9wi9r4YABlDb4MitZhHhJtciDpaquRbBWu9AL1m50dRPgdg4bqqqUQ5XmkWNDcbqwaNCvbq4WDgb3tmNylpM+6hCGRKHYsFG5FFIYbGBJT3Yhzmut530aTU63ExkhT3yZxSpReFbfXhdjXhRfhkcW1/V0tZFoQFwR6dxWQdJJQgR8L7PUFRMmqvgPpWBs3uXIQ7R15WEyBmkbOVXqqLSvS2Jko2moXvk6GOj9DYXwPrlKI3e4cNH0rv++d1pgOq+8bGR9D+e9+y0gSBwAaMb18ddtEhPtNTrz6Hvm+C2Kss0UUcCez3dnSEZfkkoC40NzA6fPB6R8jAENCmjnWgHnLQCQ4CykY2ajmIz7BhcPIuNEM4YpHqvhQD1dN/ZdKq3H1CQmAQAUrNk6lPPaWS4P9T21s1UK0KgZuBvIRk9J+MdbWRDozVSxAnFaxLGwgLzEqtIEUuITohgcVsDBFMqcnLNWCwXulWG+p9YLkKOzV4hFcHtFpytwNGXwaplJDFn7oz55MAgSpE2zclxDLHRbP/p9I63vyOIMIBOfvObXhfu7KKeFVwchhOkdBoOHgcPisI1ENarL7s49WAcW/DTO0A9661jRW0JNI7z3tEJctRjQxE5j5InMWk/oaGGQHK1tqoalSMRWpqQCgggy+iGhu7lPr0Q5AQMYlnQDOupwmuyfEfwcprYxNKabVs3pTbub77E2q5s07g+Hl+GQnKmUDvnlwhES3MHcIeEgClgDOuimvGevO3Pw0bLEuFmlpxfFehjjvpyZXQ2wssqrAgiyvfkv2dJiDQkD+nfch6YLBliPzo2mN733velfU/sRX/NpNe84qX8nWCPv93304cJruYCPn58334IsIjKGUUVrU/dqK1OfPYLdm5K6/HJzcbJcVaejLJJ/UjByMQIdmgYRqhP/UODqb2rB/U0nY6eOJ4GQYoN+LpBhtvwyHq6u5AuVAk6vlStZ7Apek97njgAEahSsUrEIBKX1/SowOKmDetSO25rbDx7ogepU1FN2ja8JOyDdbMacFWTr7W2dOJhrQpitCKd7QZ2eomoo5VxWYQPqqacU83pu+DoQo+W4rNMlAKlDZEq0MlSTeW61qzCwrnnK+pWIcQkenx2ejz99V/+TTpx/EjavmlduvXGa6LUcvejT6RHHz+Yrn7Sk9O1N96S/u1fP1Rk5mbSrTddn8ZQLQKB7S11aQcFwOtAaEuJ6EU9nSB/cpQKEyPkFmBnGDrtvOBivi9I37/nh+l73/9hoJ1PvfVW7vVQqmeNGzesBzklwybu4zdekDbmwV2PEm+gunTlkTCN7waKsCtIrvmTFvLXSnFzxEu1sfnmIXxmjb9fJVCo3Wu2yMBKwdVriLLJ6ok7UVhQuq/l3oV9Lm3EueqMUvOfU0mluinVkoGeVXPLUEhBuDJNqmpSJS1anYfdmYbbTh4/nP6BoG6MuOKZT38KAV1LGgAsO312CPcSv96gC0kw36wUWiW+FkPXaAU3oNTqVW1p+/qNqd3oFlfxzOmz6Sxe0qmz/enw8VMQoRXup/pi89b0lNtuCz/+Xe99D+oL1QLn3nLTjenBn/4EG02Wj6i+Bamw8qKpGQiV+83CMAcOU5Fx7ATBqfGSsUR1AJs9pITHUKnmSLQFZWQcUkFdrepS2+rflCC9PwnRiWR24TGt6lmDvejCa+qM+KgMoMu0gjseNqIkQmkLyg0vPaVQOUUVQkmmsiCwlILyM6VqUsfqO1p3avGXhHjPP7+LmOFo+o2X/ipJsJmouFvgoccg1Jx6nIIEvS7jELN4bkQ7LmsX2M783CSubGtqEE6mGnAQJPXImTOpH9dziMi2tVUPhdYAfLEm3E4h8FO9p9Mxklsmevr6ewOuULU1sqHdXWQAkZSAJgiyLAbcT1HEcdBngULrrXxG1cwm0p9Klaix7qle2Cy/a7i1NTnhQ2U5NqMJr0gGNQexlkK0DuKgEuZoJ5YoY4jYfJ2aQrtU+nv3hGpaVivnBGKF2yr4Z5VrAfAV9iTbFT3U7AGUBM24kyEhUDgcuMCmzKGaPvnfn0i7fnpfevYvPS3VmIs2yEIlmKFbgCvlGL00PytmNAoXthPMCQQ2UzEh3GDjidx69uzZdBp3tRcUtZbX7I2oQLhOOE90dJbNFNLQZhhVi/jmfLQej1JmpbToa88AACAASURBVHlusDF1akVzPzVRDz78KMFjI16WVSN6T7XpgvPOw/ibuRQ5FQMjV1LYGL2n7MpiK4wjuI4G2zL9NXQPhTRAgGYCRfMS2XXNcZJfy+qpv2/vcg+dHLDSIJexQiCyBvLhHQmB56+wJXB8GPXSPshnRZ1BWf8fhpsHOUBh2ac+8fF0+41PTkuoDPFcJcgNsvRFbs7VEg2FeJukzxD7HDkN3cjoLmID9Zp6McR6StO4o7qqPqDRuNezbF+jKxE05sYTocPZLI2sG1kyjtFSBU+pn4j98ScOx2fcMJ9LtWbxWsQgEEWJyGX72R5kichtDUpcYFAmtJCydes2gDetjeSQaeQWPCYR5VK1lRoopEOJKHVWaZxLlVR6StoEN7c04iUl430BSWev6pxEnPt36T2ZWBqlhObD73tPuunJVxKLsVlFbayfy+1bNmNlQ++CsURxzdysklHXeVSeMYoSEdEz3pH31zdvM0cMp0sECw5CEiRGlHWaYhUozM2Dk0A20Z/gF8QRpR0lmt6D42Dtrc0sZeGEqK1f1roqIYEwQAgZJtq4cE4ECs1RRFQNQRpRj2todFlN5V+uDmyK9flcEk/4p3SOYv8HB/arSPImF1kwf5Uzs1fhhwJIWlZaJfeXhIt/i2fwVRJkFghcaFk8SMOtRBzCdX3gxz9IWygQqIeA5qZFfOXQDKVQoUdDSRSBqWdVH2BVcrPR7jzvdV3TbOJA/xDA3WjA2GVxtJ9rgiAtoapMbrlsiMfyZ0RngVv8vJCIfqgRvBCIqsl4Y5B/HzhIRpFrTlNRXg8Hd+N69hLw1aPzGykQsNKjls3PUEbO1bRi9CVGNOfwuhlF0ddupGENVSntuLAivFaB5Gg8q6XSri4TYhljUkSEf4sS+nN6H8VUuKsrxWnZS1rh7gYhUKMSwmtVSPjYNTRN5uyxhx9Mjzx4f7poG9g+G1tr6U1UROUsnO1x2pRSb1paGUVnEkMdHf15GHdyDcNDwCCopREKnEuXUQ/H/g3tihGrSLFMJp4zCxFsLNERGDWfjZ0RKhf7kgHEmCZQl/30zflaL7kKG1RUeyMktlavoYXLulz2pgHu17bUYh8a8JjE3eR41+pPGdB8hOX7JSEEAOt5PbpiizAgNEmx15WhwQM8dy4qzkyfyw2j3UqVwa5Gt2YAR9nSBxyOaK3EmyJ4K/5uQDiPgY4WLx7e30cG+9OBvY+lr975+fSLt96MW2oa0gqOnPkDPo1uTvvchLMj1blA/kHVErkQ1qJRhc392zB56ineexoVZWbOtZhnv+C883GNgZyL9OcYgeECiC6mG8kAsmdj9XgmYZQZJCsq0FV8bKLQ/SgemAs6cuwUvRBbKMERPpkFmmihpmtNxBZiTe6VKsbcxFLRZhzFcUiEHpOEWLt+U8aa8OYaiCmaQH5LpllGK0q7PNC/bxlrKhFV3YJi34Orw4BjSP1aGeStDPwisSRIuCIKLys7ZokN+s+eTl/78p3p0Yd+ml747DtSi3pVXVuovHb0p2pwiFpaU6umQGeBOPz7JnCeEYK3nK3DZnC9Q8ePRs3sEOpkCjvheo8cOZyuuPLydN62bamDjfPB+20tQC3NEsWbn/Dbaj/L5d306BU3bmDttntpJ+zZ09UE2ks/euD+0Pd12IMeArM64gYdJ5tw9JjEdvSazE3IjNFnxzrtRO3GY/IzHRCimSYXm29KQhSQd2iE2F8JUVZfW2aYuTr3XEf3/WKGK1ZuutFyufElZcOzsUxmBfzhQ0beQC7EVX0fAdbeRx5Or3vFr6U2pIq4LN7vt1XWxh4Wr+m6WhTgl5B0gyUvrEEQzuDJFKhAnRjVAO+fUV2wUer8w4cOpF9++tPSaorSLLH32lElDmFnSmJElg6CIGkymk2PcnIfUbw92n0keywUGx6bTT+GcWqJhpsgrGuxkEzwT+hbiQi4AqZyg5UIf/osXXhaqzDWutPtFJt1gDf5usTLtreoJSurxAf6H18hEUVnaPix53zcbKVXxBo/V4BWSspKhNbXSA1gpGdIJY6nhx56KL3jbW9n8+fT26joaJOzJDYqzoxaDWCdxcxj4yOxcaqfJjZdnav6sJtTI+iGnaUH2ybHSQhyiur1xaIyXP17lIDxyksvSTvIMddZPwt35mYZu0+J3MGNJiHABLkIv3JNSIJQ0+ESq4b8agCSH8JxeIC4Qne5Dahigy3AMGcLxFB/NfIM9t6VNbE6FOZVXMcaCiI6iKw19uJNFiY3obKi5D8KIoqiPPYoJ4YG9y2jr5nzVUHnAL7ScEqI5eCjUFMlLhWpy+LC4W0V2boIroWnCbye2L8v/fU7/gJIezy95TffmNYQMVfgUO+mmC5gREVM3TS9JAuXV9N0LocNEJSZcbMa2x63OQh3/NTJdAhoffcTT4TEbN2yJT7TausVpaCWaSoRUVTNRiqZM9bL2k4cEX2KMk2JYCbPag8lKlxXnmWIdTRTv7prz+MQEcSWNKq9FD3qfOAZn9nejNxMbyM93I5na549S0VD2rJtR0hCO4FqK0kha5wkUpTSFCrc2CikQ0KU/n9wSMQD2VCfiyP8PauQeN0E/c+pq6gELxNIRURnoCQhTgHKPbTrYdq1/okdn0pveeMb0hpBN2KJKvPJEM9ieVu8RoE7TPrY4a8Zj6CQxUosi5olmwUAR46DC8H9lqq02kxibx+EdKqB77EAzBRrGw9vAlECm2+W8yXYMPeyECGqQngmpS76+4S++btyMYILKyo7MDBKXRQI7JaNeGU1lF12+GTRSClzSIxwSyGEG61Ktkhgy3YKDrp7IAQwvu6rlRzYrZCGQiVLiNi3Mh9RUqhETsNW+PQFkqrnVOpzbURptJWEuFBRo1PGEaW98Ke40Ote9/poyW3FqP3O61+Zaok7aiFETcQPNqzgJg5PRLHzzp3nBwHt0s/rcgwExQEEY+KgGtRa9LEq4+Tpvri3tUfZPuWOH0v5m+BKq9fNa6vPrTLU0zKpNF14ZvpMBpOmdrVNek8bkK7DEPkYwGIVdukUCK/2yCzcGmqxLKVpMMKmoEF3OT5fYEYBIkL5JvAo3eno0UatWVLTQtq3hcSVUhpSoeqO+Sf8Lvq6EvewFEUXJC4stYyK5LHitfyPQr/pKRWAh5tRStTK1KmqamBgKL3yFa+GpkvkFbalO552a6qj0s8isyo2xA7+GdKRJ04ym4MNXIPPrnqrDRDQEnn0PBzpJldwH9Xj1jidPXsGl9NOHkp8cDTigVALUZAM0YQcdHlb4VrxJyViBM9oCEK48UpJlD5aVQGhzpAHt7G/m2q+Xjb/DAxUsRKFeCXX9xJkUuu6lsq/KOPHRtjHIQNoqH3u5hbjBFQT97bs0srwtXhOTXhNHSS46sn81QK7y+C2QC8bbiPrEgUs4jJumMGirH5ybZHqqFRhKyEQGyFzs2KGNcJgF2rMzxlAma78n3/wR3G9G4A3rr78EjTUaHTcVNDb4lezU8QEMXilPfTsBHpZAkpgSxTHxu0eosIDA27CfoSgbAyd7jWb7Hkui9LYssgnEAS2YC8sWFuE2FvgcgPXYWD4YeudUD/zQiZuLiiqnzl0+BApToOulnScngedjRokYszxERB0Aklso0K9k/YBtYt5CRFY1xXJIDN7MIDxTJ2NL0TS6zduiAydqkmooxEsrN6aWjVOYSdC+0iIc65pWTiQs3M5+VOW7P+sZJTEiEZ131vg4rngICeaMs60GAXL73//+9Mjjzya3vDqV5AYWp9OHt6HvaDKTtBQHGgy986Nw/l6T7aEiT9oJyadJEAblOscpR5JrGkYL6iBKjvvE13aOgx8WWo5S4Fzu7ll1r+VooMu0pbmB1SBRsly+BRGWdU2bSBqWtb+iWPHI2B09MQs1x2lTtanqbd1DUk1EYSFjIJkJzm08LqE1jsLvAtClMzsplss0ElGsAOpsJymDQeiGdVkSY1YWKlBQuUbWS9vagGI5batLBUuKrylFXahlAx/xkQy3xfNFznesCyljLS1LTa8DA0NpI997ONUbWxKv/qcO9JPfvS9KA6gtDhXF5LmlBBHjx4Pd88ir35APXMSVnZUY/zs8LSMJuYxgUOpgtz4GXovNA+qqHGK2KaNK4ja24h6N1H5sYEUq89oI2Q/rq8SsWTVN4Swml1u308lh+3GorOXX3FFemzvE0TvGUIxn7DAHtg7oZ0Qa9JmtZjbQEKV0lwiarVgZlg9JWH9BiRoPRF2J3bC3IRGXEKUElE6ReE1aVwCSF3uK8v1qzkuOFdO4wb7QOXml+5svljGTaOBW0mK94KAsuDDhw+T4KE5/PjBdJDyy927H01XnL89ddAlVM/1MHVRZCzucoZkTytcY/Dm9a1NEuBb4HrmIkRFZ5UgrjuIcXUtfbjH3l8V00DKUmMdsAMbvX0LMAO9C6oiKzmGcVn1nLQRGv4ZCG4D53Eq1R1bZ+PJOgbE1De0pUcf2xO5a22IaG0UGQttoL4kwBLrEPIQ8slY01wRWedWAqNrjXQz3pKZOiVDz0nVWjo+lqiFbRscMEO3Yi5QYRvKrqByToebUjbmiViey1WUqCySUUhRqCpsSzSpsFjbtzbDmdOzE2mIXopPfvKT2IYJipC30a6FEQWCsK3XcH+aQjANX6NN4w4scUINbqm+vJspOuttrOw2sSNR6iiLzIbaRpJibkfgP5RCwsFm1IKo4E6qoQmkSEIIGqpjjp6gRS0i2IXIZXu9HTt2pkf2PEGyiCkLPLClmh3o/m7swwg4l0QPpxpHw8LjMvfivXI/InVMROL1uNAmhcynr7EWtujbduhWeJs844qA7tx4n5LLV8YQpeEuYwfrhsqCA/8Wlr9QMdnKZ/F0cV7HuKDVIi8M+xTQxVnGTLTib8/RZXro8X38ZLSPwF500dhLDWc6Jcy4xVdQH/OCQ1x3mrrbGTmah5jBU9KDGgM11W7o8VnR5+eUxDyTqSkIEZN2IEA4FGzgmH3Y7KNEGaQ6XLW0ugfVoRXmeVYxke1xqhC1JVMxvSfDF8Ymxj61JJaWkAB76czKLfd0YGNEaa2PXd0jBN4dKkoYvQEiNEfyCBtROBfLjfArJWI5cuZByt/LIO1nwLwCCMxGuogjVEuFRJReWEkMr2GNUiNV5tE8aB7CoSRs4ji56Yd+cj8NRAyzciAiG1puYoiv0XngMcQBwBIS1w2NdeGpTXJdi9L0rHQcJsG0woDbTVQ8rH5+oLf82+hZ1K6fEppachfiS4vYIYmv7YlGHAeEGYtwL7z8+JsxQDAdjGG+QxslIbKBzvmJAP24ptKinZMQXcQSzQSVGu4YN2SDS9GomV3XAlQdGRYGz+rl57GikgildCxvcKHKghAleliAfSulpySMP2cccAKzRXUcldQzuII1znNi8sADP6FSHM+qUYOPZHjfMl0ahIjEVPbEJIY/JZbBkMNPhLaNK8Y0thC7lFaxKCNdPaKyZWAUb0sp0HBb+2RgOM7vZZKoGY6ftbuUphKrxlVhNXpEbj6EDLSUWMMeDFYULrG5j7JNwdigHRimh0lmkYvAe2qhNN/yS9OzIrVKdllgFuNNZbgSfV256SWiWm5qUKmwHeX7VkpKGHAr5ApYpHx/2cbqv/17qcYUHB9oFjVVIbp2/MOP7/4uhFEiTOTQUVRwmX0axiLezypsE05KRdlFOkpJ55gtWAZoYEjVcGg0YjrTL3oozHtkGzIBoTTQVoh4jej5MMHD5pyiyi+GIkZzTvaKyqFXQYBiPeY2jBnKuVbGu25uMBjOhgSR6Bu3boMY68JlbYcINr+X6Kz9J8WG5h/mgla6r8sbuELNZLuQ9X0J3cZGmgFbUYwmhL3siinexhN5ykqOKYwJikI2Px9hB9d2qOIC4N8Cm3n3XV+nXCYP3XUoVgsejENQImsY6ia6UCJTJ4St+pkExCu7SB2cJSGiIMHom40RmjAoC5tSqB+jcLN+wgzGI6KnJ0BxVR2RzDLtWRTblVV5Jc5mL0dE0EVBmYpAYpQV4OFoQKjNFFcLgUsIx9EZWZd2pIY1xr6Io7mXqM4I6MqbrOT6kig5sCtKKYuNzGX454oJIphakaPwbyuj7/K9Zcl+ubEWkuliLlocQCwwOTKQ7v7WNzHapB7RYxKrGZ1rdtBEjMGhiR2vI9dP4XZaQBZtWWxoSA3EGCVoMz4QSZXeleix0+AjBXxGN10mEejTcFcjFX24yE5AmFSFFrOnSjvjz9roIgICB7TLcVXOYeiFKQFRUIc0W83XTf5hPRUcHUDgltK0opoMKBsx0hE8F3mYaBYtpn5WhocORmRd6vNS5ZREyXbBvHHGcvLr2ff9mffC8aWNWWm0S8+p/Gz+/LkJyWJLXtWGeCs7hvCovvPNr6UmqyEwiBLCYMqaJqciyK3Telk8hFGveeYhO0khhq/V8P4RYIwZNi9wKgyzrrHPoTFWqkpCKOoOS3FGh83w4KcRl0igIDS2pCwqrjati22rN5/gPiCV0RIM4W1K8d5KpFMxncnh5q92Ug0qSQ/Q6Wm2C2uTYtAx0hiTaco4QtWUcxDnBv6VHlNAtfzFQCX302UEdvnvhdjEawUhVnpbK99fEsnXlkdZw0H2RSie2gb82DTDKKFvfPUraQmkdJICsy6wpyaG/S46YYZ1Kg0WBZgzHyWWiJEPRsi8bpO77zFgUw3ZoxAwBnB2zBTk4ZUqq7idHaUhtklGYg3Re+3YOh1o1ZI2qCRCSCASIQHVtr7egJ73HtE9ZA8h120FWNy4YSNQvFWHq8nM0SlEJUgbsVKeOpAZufSaokYsVL/5iP79kSpdubnhkxebrlEt++jK10RL3cyfKV7GRqx0cUv1VGJApRScw7AyRrVs9FUSs7TnwuFf/8qdloFQM0saFM/HiDpKbvS+bAcrYgTVVCCobH4MX4FAQ2JUqiOlPLg7q03XUa5XvlPKXG+UxSAVw+BKxihReVLEEuUmWQxRMpJeYomYep9gEjE1HIrtO7fHWNJW4gZncdja20Kwl/PYjq8rRkDEvYs95hoR0A0PZKyp3MRSt5ecv9KbKjdXzihChnPZpgIv9P1llFkSOG9C9rPLe5W/l7OiDORqgMZn2dBvMv2yGimcGB0KQphaFDWN9xKxR1DGt0l+H1CU1PjE4E574H1VQ0beSoQV2CFJqoKwrrmCr1SXesf2VYzaFB/9f3y+yL/4PGUtkteyrsmBXRYRxN/sjaBMRmxp/cZ1UbGxGm/JWidRWAkVtoSvkhBl4q1QKHlPNNZlrX4uMDunfkqOKH+ujAuW3+dzrVBNXrzk9PJG/ruEUSzkzUR3LANSEFlWOAL7oI2YZ2rNVz73OTAodaJD3fGMUD/qbTdinChYwkTqUz/fqo4AKR0YrN9vUOdccJ3C3E2qiiq7Zt38vLH5O0qFjE+i+ZHJBEDv4lx1RMDTjLKYR52MUK3uZExz0u0mg8hZLxizICkNjgwC7nZK86ZtDGQE1rC80vx0K8XTZXwRDaDmp72/XlnhiboXMelhpftaVniv3PhSZa10X7OeL9zVIjGk+1pKU/mZnKfIruc5Avl7BgSjus+/GTljrOtReSeO7E8P/4Tyed1Li8Oi4AyVpPEV7CsqRcJFtYQfSdM2eBkNscFazB0vVJHEcz1hWGPAYu7sOSfpjDPl89PoeAenTANnjNMg30aV3sOnKGpev5Xc+mQaA2CsXxxK6+mTa6VVqwosy0ICmcLaWEcmGcAJjTgD0HEQwucVMoehjou8TgRywZjngNX/hxDL+vr/qeCQyzMn500+l/yOTFNsaP5Ziv9K99XXjcHPGfLsOTkFzKllMTkAafjpD7+XBntP4MlO01Bi1su5GOBJDjDR2xFsLDwubYO63Q3XEJtvjmCPy03hJSkJqiefOLypov85VqJO5nVBRI2+0xFs92KcFQkiipFJ2ba1dKXT43VpcxfeGzHAAN6c8z+2o3420npsdm6I2bVRdIB9cRCAnaaX0o+9DcnopOw/KgML71LU2CRaTIkumDgyjgWMs5wY+v9zYUOlFBBGLjopv865uxIiOD7yFZkY4vziO+XrhhmOmRbKdkH687mOBbcy1M9E+tJnP5NmxgbSKqs7bBA0MMN4l/NcpwL6EMyzBZgNhrPnSCD5INa/2qCounL0gz3ZE8QLLgultXwiSiaIa7cXO48ZUp3ZHL+AbdFgp0ozGwvQh71oaML/RxWp/1eTPp2025XKcjWHOWvnTXXTvrt163kxz7Zv4Gy4p0bk1s9fwZTMJnAnnYqLLrs0rQd7MmbJrW3ZTbbUNBtr4oifN9Q/40EtH2NTjORk/0psKiQkSjT9m66ZrgCbFapIbi7fC6fBrVaCKADHaN+6j0kEB5/Yl4YHDqcnXXFhOsHs1Ksv2QkRAOsgblNEn+fcO8cTGCXrAkoI65p4hOWWXAsCssqkTAbDbVVdjDCFIw3usp3K8U9A66g+06Ma/OlZPEOua9/1MF1HC9NLMZFGw+xMcXumnwCJtRxU1/etb/n9NAiivG3rBghwHBsylb7wpS+CMDPW4vbbOZPivCD4f3/qk+HxWb6jC9tIkuj8Cy9Ml1B3ZXRt4bM59SIfkY21m1qqlZWEiMHmK+pwygcKdROcDudGBYcF1vrWojlOLoNrsQMnwPr37TuQPv3pL0ZUOzZKjZCRpbM7GEx46SY4ZvhwespTboZNpyAAviUsJyRuCXzYGCNmS9fFtISu2Wilzi89GA2uNiNPykfXx6RO28eQBvz8TBC7uinF4bORymWjVGv2ZM9ipBeQVAkxNECTPLaimvs/9xm/lLZwZIHu55HDJ9J3f/gDZj2N0N9xQ7rmSU+KfkDPkDCD95nPfiEk4nUvf1XYI+OULcwC/NrX7iIXfyI995nPpDjiBEmu/sjaWaCwjpKhC6+4LNWpBZSIFTon6/EiLerrVl7EdKbCQC9LT4zsNLnH2AYGn02Sc969e2/6/J1fTvfd92AYxFy6mYe9T6EClBJL60056sqlueF04xXMrCBrdf55m6Pqz+1y85377SSzkstFP8PzybX2OfmPXbGsP8cmuJ94VK5PVNU8gv1qniXhPVWhZtk0lLqz9k3Ym+3mT8JQkzDOsROM4ybRb2n/PAR7/rOfmfro0VtNdFxd1ZiOcbzDTx96OP02dVl2LT3y2C7uRW822zBD/9/DjzyUrr7yyrR142ZakZvSyRNHUxsT2H5y/314geQwqDo3JzPLuRsDNHKuIp/eAEzeQZvCz0IcK/Ci0tjqXxYo+XJQo49ti5WDvOcWqtP73/eR9NWvf3s57egpWOL5fk2SKwhwJcptsig6obIDDGZdS186b1NNuvSCnblcnUMenOsqEdWx0RRSfCkVMUoODhaWCPtjnMC1zB/oLGgjwk7FEF7UmBgTn9ewG/k6IKVilytraoQLTfhMMm21b2iEHusBJKgKTn9yuo1h6x//yMfTpefvjPE+8+j4LZvPY67rTog9mT700Q+lSy6/OJobpxnMIiGm0QSHKILup2xzPeUza8nk/cKNt6Z9j+zifI39qY7nt2DA1Oo82zHL9s3AbFsvvDhtveSC7L6Wgc0yVlQEZ2HAiwaU0jNyU0MVQYgFJmB+4IP/kT73+S+hMij4Cjug7140wZuHFr6wMUO14jkORpm8XlvdmO64rpIGzx5Ot9xwfXTvO/GsFs6J3gOIEM0pkazRSysaPGCM3EFkqSQQAyonWr9gDiGHKmuhhM51GLiGFSCqKoklZG43UV09QxUx0PM8wwhlOnv3HQ7P66YbbqG44bwo4bnr618N5rjhhhuiar2VuRpNTR30TfSmT376U1GLZYSuO3zttdcG3GJx3FlUTwvFxs0GlgSjG8nQOd7XqkaeKI1TYTJO4NrG9Z723Oelf6H9uJ/cR+QjSng7dG5AszmMPwdZmLXKWbKME6FfCXb+4z8/hUH6fM4jx1ATjau2xpkVBFHO/i7g8VpnZfOABku8mVRpdbrjyeMx0vqaa57Ew1MH64ZbtRdli4iy9iKcg3yAVEhpAcHn1Gf+jITwW+/Higzv5YlXfonQqqqEzeVET96qoW7JEeLD5MF37X4iCKVn5Byqp9x0Szpy4CBFDKfi83HUTVFWtHnzduwCo7m5lunXUSJ/C86clmMMYwLrpS94QRpBhT0Pm/Cev/m7tJ6UaZVYGPbPuX6Onmjgsxt/4+XpI1/7bmKYEvAN9bBKRAnu/YyfX3g88RrcKJdJgCqg4ifoM3vFK1/LWM1VeCgYO6eIQW85N0AU+6SjThUzgBTEgESMpkGN4jw/S9VD9US641rHMjSnzRt6oi4q7IphXOH3G/l6blAY6sKNdhRbRMLWp+K+OqIh5kVxLwuVzbBZQj9K7jqOO+BzorN2iXrAhuucQgVZDf7Io49DFHLIEM5myF4K3Iao7lN9qhZ70N/ez7Ica62sRJym0KHb8knKLoVKtBULMM/+J/anFhjotS98UbqSktEPvPufCPzI6vE3W4p1r6eBT4ZYwjP//G/TW1HnluU4+6OOa2VCBOXPoarx0BKCjffhMJ+B07/yFa9BMmgEZDqh/3YWRh0jDfSTVUf6x25SHWWKgS9FJYdpyqY0xhy9NTSsz2CkaqsoGq70p6devsjUl60kTkjIFNmtUgJKNenDyjEq4nD1hI+5hxIwRI+1Zf/OAzdY0pWWs7VPcagH73ONllEOk6NwBvkiccLQ2HT66a5HnESRnv70p8esc6v1LHJwlJHBocTvAUFdw3fMDEGSJP5hPCVjiE0UyTkawvYtYvXUzyyPWrTCn7/pTenf3/vPqFh8M+0VDsic2JyTOVnnHW94Xfqt//paVP5ZgVJbtB38jNe0HPYHN+eBKENEma95/W8HMXp7h4MQVQw2j6g0sksW3VoDa4SrgxjRRHzV4zEYubqRUxCugyktCw7Pxch31w+n63aOo5N34LMzyrqYN146/ahDEQAAGtJJREFUCWWAGUeecVEjaysy1E0B9LFx00ARjpSLhBHqQlfVpExACzCF+QQfdpQgbxTJdfTo0Oh8+vFPdhFYQVym51yHWhxiJq3sJpxiwbRnC7VRxrmWjh89KO85yb2svvjpww+lqwjOLN2xT1wAtIUaqDbu+TgVKVdx3sQk5ZpNBThp8mvKE8CQhOtf/dr0V5/9WhpfyNMK9OIsMTUtu0yIEg9Sj1cjutXozXsfeiS97a/+jsR8XczYnvQ4McsFnMVkVY9QuA3jsYkctkHgYiQpBpSrGhSr4uw2O2w46kXO1xhvqD+Rrj6/Pu1kDlIPJ7NYFBBtTUVMk2GRrN4kpoCIakIpk+BxZE6BwmpX8hlFqDpg54ARIkCzhJNpyLHulA4f60/3P7Q/ep8dKWoT/LVXX02AeSgOBrGk0ikI1i1ZQKxERJxCKteZGjoC3/rWt9IVVAK6TxNE2Q6G3IBBvuqC89MPvvV/8CDYXDSCSZ84Dw/0cm6mKj39+c9Pb/3xI5T756M4hWDMZUTTir3aZarUB/aIsJAKLvbZ3/qzNMZUrh/CHY8epSCXJxmBszwYTzthQkfiqXai1JHiLSFhxUE7mQ/NwL1Df9vy5JE0nrnj/FQ3eGvL6XTx5tp0Phi+1dXlQSGhggTGtE2mM4WzIZ61Q6pMIZJMnFwz6/vivCBftAqbtcSYIj7uVDLjgwlUzTd2nU1He8fTmpbatJ6py51w4p69u4EntkQtlBMJYkImkbQwikVtl1/KuXQSWczKURVE0CdOnAjIffVqymXoxbjh0otp3md0KfHGqUNHwchgAg23nqUlOQSHv/byF6Xf/PxX0rE6C6wdwphxLh2XOPPiZwihJBge8NA//ejn0uF7H0hnOBrgma9+TXrZ374bUAxd7Gjo4MzmMHxR289r4u6epqi7GDhQ6HClAm+A94f7ynVrqG+1lsiM1qbGI+mSLQ3pQqYg2zMRV9ZTYz/9rA3sEiIjl/ZbW2F0rvnR16Pn2qmU9ifwOb0mG1Ys/lQ3L7GpUxDifZ+5N80zFHd1S3VaQ+fORoZZbT9vR/r85z8b9+qhzcrR1nKQdihagAkOLQbzHIsOapoibGGPnqBDSeLHYCw4upVNu3jL1nTmwCGGCIMEiGHy5hjwCNPe+txnp7/878+n4c0XAp0Q58Q5q9mB0Usz26hNiwydetl5dVUEZ1O4Xnf+0d+zYfYhkAhhathXhufTQweOxAMu6hHhpjr/wtJ5k+Lak0mKf93wKABDRcUULzyUkLRC3TQzOd6SygbFufFAumxbRzoPjvQEK5FN31e6qT5IzNfQC/MaRSFbtg/FxAB+j4K1SIFmu6ZImrFzIJdo6gfu2g/Ww9i4hsW0gfzAKlDRzaidzdTEfuzjH6fJPWNU03MT6bzzzw97JDOe7e2LZ9CQt0OMLgrEHNJosUILtkI3+oINa1MHtxzF22qDgAs09+uoqPtnYI4Lbr4lfeyBx9JxNIPlNNoZUYoIiPmKk2OoBskN730HlqyQqMAF1Riv9/7ZO1L3KU5JcXoMhBibGE6/9La/T6/+07+MAt5qVFEcbOZZCyxmHNDM6mY3oiREzn9bo4Qk8JAa2Vm41WGDGkWPErt0/UDa1sN5ERyoZL9Bzj1khFeCBEKr9EWuF1vEGkPdWWNkIQC/G1jmzFsmTIDAUXqT0iAB/Qe/9AC/I/7gPhvXUs6Cge8gc3bpxRel737vbio/mMws7WyotA+bmEeut1pv59Zt0ehi6c7OHTvSt7/9nbinKvLay65Mm7AL84y0GDh8iHxFPrPII3L0jCgQSjtuvT3tI8D7z5MT0T3kqZK1njDMvth6oERkZDkTBYmgigP1UgvXfPiDH0pP2rI93ffvn6bDmEBJsmM4Tk4spWvf/MfpD//8r5AaFo2qEMsxN2tQ1UiJiZk3NyUS6jCx+LwxRCkNgm32BnicjWfvrGs8lm66nPl8oK0XX3SBIxxz4ObkMOFhpbSoGhHAK+eEe+qW5FLy9AX8GcffEK161oUR9ejUYvr43SeZnM97h/to9W1KWzhbz/PsHCXn9S2/8UAOj0aoR6XoQPQzzWAAiML+u22bt8WMPlWTa1NVHSDQW0KVbKZb9CIqxg/u3p3W4hxUHCjJeyzPbeL5ljgmc0/n2vTd3QcSSFRk7SxyqEZVlzGS7ndkC82BmLUcPgvEQbzw4L33p4++9/3p1suuSGc47rjVGAAut1hXV/DaW56W/uTbD6UhfOcaCCckbOxgX5vNfKKwyylX8akVyaII1AxeYgKNyaP5tKGpPz3rto1pDNtyNU3qoq1Kjy5xeZ0ygZLVTjlaJ3zmuL7xiw8jdDIDN88zweZ7e4fTg0eoHuffqyqz6fpLt0bg9LRbbozSlsOMF/3inXfSH3eSfzfjQXFIFHbCvETFM6gteEa19NB71+nkYxhiM10/Q9Q9HaCqfZQO120UCFTDcO2qUqGUmPeBJKGeRjf2pKnzr06f/vZ9AAgwOC58YGNRLJBjNWeCqPZUqx6p498qo/2HLKtOb3zt61PN5Hz6lafcluoxKnvufyA8hloM5hRyN4kuvfkVb05v+ecPpXkuLqyRI1fG41BUZSminkAYsiIDJsJZcrbcEOWMLNoos6dpJL3sDpoGDxxIN15/TaibGhZaNveVai5LR3nUpoGnk47zFM15JECdPqeOx+X8t288mgaW1hEpk90bOkZw15Re/sIXEKidTIvEL663DW9p36FD6Z77fkT/Asgn08zGLUhDeppJBIkBHdi3Lz31ttvTFLVODtiyQtwpbJcyXuIT//4faRVogOe61BDoWeGhdpmwOpHY45pnPDv9/pe+g1HGU+SMDKtPLHSrwS6ak4nSTJgqXlPNWgGP5FUGT+1fGqDc8M//9G3ovielLoyNI9fWOcMa4xQHZvDQHC0LLLGUrn7FH6ffwIuq1jMyIQQhGj13rQjIwp3EWOuTx1EVUZHtQd/4/jysI9wcMddQPZbe+Kub016aQW5/yk0RI+gw+FR6XivLdUpXWKKolubyzKKY8aRxHyRG/McvoTY6PeyVzR7mqJkpphsvjKdbb7iW1KsnKqJugJ2HGY51jOf9wY9/FB2n2i/PxnPEz7VXX5ceoydiFKLqMd16w03pEpDhfvIII0TORw/sSyMMEyZ6jPfb+QpeT9DXlAbAs65+01vS33z4o2myqinAUmOe6qKzKXt5ixyo7rlDudUrKk8gSNjBwaOPL33tq19N93z/B+klz39xuve7P0i7HnogbWNCI8dSRMXzotURHicJG14Mp7zzzrtT/xxuXhxbRkzBxjpIMEsEBAKPCajDAVLkbTXourZhjOEi531Xgcn/7v/YxMGAe9JVl18eeExtFGBl+6ALeW7QigBkdoO1TcKenv3gsNy7HjyVvjfcQw3Rzigobp46lZ6ybh7sZzcJ/5F0xWWXRMdQK4Gm040HiBU80MPcgl6Lif+YKRuN7Ksj9rHDaYDpNEt4Xi0Y4E6eocXDCDHu1oDPW2nIGq0IH0MTVOFhvuj1b06//sH/Ro2DNDjIpUCMDTR9DlWRzTYOVzFfbs1THJfjycFKfe+BPUuf+s9PUBr/YLr5mpvT3t2PpYP7H08XbdyUmlDNc3gGQX0Hnhs4Iaave9cH0h1v/ENUArAuD+fBFQ11HA1mfIsL7LGXFhssRlIpmBeXlY3gASJV6bie+bH02udsTFWc3Lt2LbONAN2M1wPcL9KvkfXj/XKNYGJMFoMYE3om5BQ+dR+N9IMY3NU7UuO6i1P70K50bfsAqoacM0HWac6Hc3rBhdt3MF+vJ6rAB4mNjgFB2Ko1hGH2hC/7oV/43OeGpG7etDW9/wMfZEQqtbSo6HqMbxObugpitKNeTESJb3kkzvCixyLUpxe/+FfTH336m6m31oDNYBJNgaRGxjN6O3J9rAitZl2HxdJQvdJyok3l6KMPL331S19AIu5Nz3vO85kyNkx67+uploc+H2IMHjqI34wf7EQx1I3Wvm3dlvT4mgvSlwn3ayu4h55+DDG8eIXdi5J2AheNVD7QT+OE62Y0zN8xiTEx7Kad4E2XbkknGOdwPSer2NWfKwOLM6xRVREzWAeFg2BuyUh1anIwvfMeDqAdryJNuYoE/pY0MXgs3dp6NPS6g1zsOHXKmcc1q5YsOnbKmINx+6ldyi1ZGTxchfcnamvBgF5gLbZs26YtUW1YX6FwGTCwTYnmOWLolnaQ/HSFfMmLf+3X0xs/8eW0tGqzfl8koSSEWx7oQByHkJ0LFXk99sXCY+dD6RhY6RFjIf7tnX+3dDcbOgq4t4mN37ptS/ruD+5JFRakcbruwgvSj//Pt9JqrPscul+mVTc+5Tf/KL3uHz5A9OrAq1yW2Yihs97H9GRAxEVlndJR5ijCUxB3Avptqz6cXvWsy9JRpktec+2VYRQzzGJMkFuDc9UejwUhnONtsv993zuTjs5Yc0qRL8GgGbfbqx9IdUweHsYLU0KniR0OHTyIWvLsJABIVIwjQy3Dj/pXVMg2kF8LhI3sTXI9+uhj4dV1EnhudcQPAeD+Rx8kYkYhWYCGyg2fn2vZR/2il700vf0j/5keb9qO3qc3wuYWCCHE4imXloG6B6qhGGPnNAQ8MSEUQUclwgg9CPFrz3rG0sUXXUYF9neCcxWj8867gJzD3gjyGon8tvGhDeEh8VVM3OrHXvzmR76SnvHClyCquQrbFlwXu0BKUsJoI8SDXIx2xOpup6DYsqv6Mknysqe3pi09TPvqwSZBHNVDWYYTOeoCrlAN7jpyGnXUn0YXu1NzB7CEqm+0L3X03Zc2ARxOeO5pxTngltswYogKvFtuvplc+m4hQdY0m/Yz2sE5TdvIK2/mEJHLL7mU03cP5d48gs7TJ4/HpIItoLjDlMg0YRusd3UjZ/EuZxqEWZbSq3/9Nemln/1GmqX/OwYq8uyTnDOh6hYJ9iugHbuDPMAqCsrwvjxuE0mwgnwN5TX9OAqCf5Vfuf3Wpdtuug1P6SGMWC9R5AWIdXPa9eiuNMrM7A0YswvIMs0O9aV2PjxDyC8XWUl96c2/mN59//HIWvUy46gNmNsDNRqios5yeIOW7DlNUjNkmYxz8TJqinrigda1HE+/+avXk4IcJuK9cDkrGHZC1cQGeoTZwVMT6b3fYTaGA9HrnLuK7h3tTXWDh9N62tue/GQmKzMGbhKk9Mixk3AkBzMR/XokTS9DuzxQROhcENBgbgN24Vee8xzKefrDnghNyDSH8JpsDejy/Ac422qOAUdBoNZmW6h9Yk/+5++9Jf3+f34lPVHhYA+erbOxNQyv6IDFatZcyUxOGSjTzapFnQNdVZ0NS4vaCBadJxgTOt/8qpct3X7L09OdX/xijDjoQSSryVj1Mfpt9+5d6RpOsH3qtdenu774hdSJh+Tg5TY4bQ59Kt0/O8zRaNgDgzSr/aW0KiByzo7McS4fAVeAcOgcucdSEwkUpzIyBuLtb7wqHT+8P110wYXRDxHzmZC4GeD2eQLIM6NV6e++fiRgknpqjLQV9dNDqWviSHoVhnLv47sjPtEedHX2RIfQA3h+V1JR4dl6R4C564x40ZjCDfsA6By8cvv1N6VBmhoN0mym7OZvY8yRPekEAkZStFM4MIqBn6M4rgrmnGGyzu2vf316z399M/VxoJPaI9xP1MssBBYvC8hCXIygMwb1oiEEEsNddS6helKGFLXmWazb9RjNyr/9w18vtZMU//CH/hUgbGO69Zbb0yO796QHmaNtseyFSIjjzPuZjbQERduBN0yM5yMwl9JnhukxbsJfXsSjCB8pewn2EZirmAlus/picrkg16YXk+5W1IwMT6Yd6xvSy55BX4EHbIA7aSxVSVSoRFHwn3yZ0+VxlZ0+74ldc9iktf0Pk4xhfefviNNSPLd0NcFXTzcHt67bmD7H7MCuYt7TIJ1InvC7GXVkBeIZAD3P23vly1+e9jy8K5JVXW40lXzHDh5IzQSfNTCBUPgEZ6m2MhbIGVGvYnzFyz78qTTa6sB2XrN1jLrZYC6kPx9MqFLC08NIl+e/5oJp2NZCDHG0wJc89oBpCkiFMVblv/7l3Uu9jMPZ89gjVFqPpJtuvjWo+bVvfSNHfezWhrU9aSPis+u++1O3A6QQLUN/BlimL0x0kHGy2EslmC+uURImaGLc81wBH5Rj18J7CG8FECxQTIuN8X4ap9ILnro+7bzoQoyjx88kNuxk+tuvn6Drs4YCX9xPUpwLFINd3dCXhs8cjmOUL8CeDeOSegrB+p6udP6Oi4IQ99x3b/r23XczUGtbnJkt6rp9647oHhWe/+E9P4pJBJ2o2Xa8wibz8mBRjaICSG/URsEwNRyX4DDdlzP+7o8/dmd6jBRAYx2wOEozFzOX82QJ1vCIzG3oIU6RkFItOTbIn963lbRyDJFhX2359eBzLhIJp8ofvO6VS0+69IoYnXPXN76Jv70xXXXFk9J37/k+tT6n0hZg6mYuvAHQ7Ctf/HJ6MlNemgxY0PENxAyfH2U6CwZ22gQHF9SbEEQsUKXlcnhLDKeYNlAB7vRUFF0jDWhuf/JsUkbHVQ+llz7rOjZ3XTo6NJ4+8K3jaQiRb2joCjvjCY+XVfenLk7N7WXsg4eEbGej59jQjRRpPfMZd6QjGN7zL7o4fe5LX4EYP46UpAXBRsq//ItPx1A7Mm4ofe0bX8c1JTBEnbXhRKyxIV8AkXjJEp3o52CfZlnrH7zx9emV73xfmlh7HttvLRcGN/IsOh0LkQ+PmbPmI6x2tCZXnnfACgknTwszn1/t6G3uYbvvXJQkVWIA44QNMm96w1uXLlnF7Dsu+sWvf5lZdJuYHkaOAP9c8b7hhtvSw4jvhvU9afeDD6cLweArcE5U67GYu3pJkSIlHoHjOWuODdUouQhtgUmjyFEg/tOMD5XVzdMuRnxhmYwdohgxLI4na3V1t1M/elv61LepFmQeeGMj6oj4xWKFbeOkOZuxQ9ajcujSI4x589ibZhwARwI9BfzfqpCHH90dQ05y4TIEjxbcegBGZ3bkhpFO9H87751CCzgMuMbcusVvejXqbaRtiaDt9179hvT7H/hI2t3cE/3VDXUcXaBU25uHTZCdytnoEqKMgaLBEQ9TJom8RgxyRPYFAmFYoyVPjLT/upH9qFx1x5uXuocfAUwaJWGOmvFg1cJFjdoiFmThbQeB0MF9T6TLSW2eOXIkuitNSOwaYP5dTTftb3pTHrzty8VI6oigswhnMM9xcLkaz9c0KYvA14pzOdDkl375Wenrd38tjWEgPJBjUInhM5cs9qY27llvBwvr6mXKjF6VRK/lOGNnIOm3O3pUOFqwzR6F6M7xkA3LcNhIZwGqhtbSTBKDHYmX2pF4U7naLl1LT98dpgXst//i7en3/vEj6SyqKFLEOCUiBDbWGyvYzRo5BfEvc+h690VPiE0sCya7qPBwgpqGPHtQerTaR9BtmLcOnM4cSGXDL/8OLn112jG8Kz379htjAvDDux4K6jlP4gyunPloA4+YMg9FLZoaY6Gqn8f7ScKkPCnMfLJV4eUYOctLwp82d0sBWVRgICmTBD1m9nKsYXYNgYejr73uhvS9ewmZYSyrLqwCqV8aT9vmOOzcmUoWmWnEMX62RJkrEJ6KYBLuNTI+ztmojolbDbztsBIrCvSo5HYlcxCvyHOLTGtWEdgZ09TxrQ434hW6kOP/8Z/fm573v/46nW4gAWSJPljVJIizz2ID5DCS5EzxOE3FoocyO1kMgzcwdeRFFFKgek9h7zqYdKnq9sgdY4cpVPosXNMMPF/Z8PTfIbWLaKPLrm0cwng1kQDZk/uCWZQ+9wFQx/WkFy/Ez9/1wINpgJmrVjgIBA7MtaRj43k8bw0iZ5YrxvQgLaoAJaIR/TzMvKaAy6OSMGMsDsWtZ7HOyWsmFXng6MGYVqzNMRqt7tubWqZH0sUAd7ff9vR0H3PF9x86Hi6fx9WsW78Wz4ZuULwRo9WoykNNPn5wPxgTZ8ABS+sUSASdGU+Hb+L76D5UHF6POJCp0OiTYJ22Ws1ChL9/5/9Or3vH36SHk/P3hHYocEYdtxFxx+B3nROYwpkeTXG8Zh6KYg+fTBHn4vH84ljaB8/1Ex6xkUWUoDrmNQlzUMpJYCpQWNnwi78L0k1RLlh81fRAevbGunTm5NFIBnlcJVALmA2n08IFdzzzjhhc9fGPfyStZwp8N22se45y3mc1VRgmN0SRTJshpC7OOX1+zkIA44wI8hzTIETukZWemrJ+XRzSd6bvdGD7iq4qr2V+NP3pG3899Z44hJ4Vo/KoAlK4Vl3veSQ40VMcjROqgKI7OzniwBYB1NXeJw7GaSmO9WFBMRbUuR9LxCEjVFvI4W0gp/mcipHICjZ5fhBq+Leo4XrT+z+cxnu2RgW7zTW5SK4h0GUzjTG71TIioYwgVF0xYzyXlIoaRMO0SSDcVg9C134I3VgY7QTnGr6jPh7GqUc9VW559m8sHZ+zSoGok8rotXXDqXuyl6a9xRgKGCdU4fEIDa+n3n/QU7MG+mhf2hJu4AN7j6ezSGk+x5RgKxaeoRIrr3OrsGc8c6w9PrnnilrOWAco14DU2c9gx6gnW7nZrToBs8Oph4P3fuGmGxiwexxOVh2RmgWalxAPMnhLV1E8x4DRNioRTTtCdTv7IZiY04VUb3dxj0kGrlj6OEzwtkj7gAWczZzAZQWgA9udqWTPwste+mvprZ/4fJrGO9L58J5R9ReJKVxaOF3Q0K8YKilmBhHKRklnymofPfPOE+qjc5X3TYEwOyDM7lcZrYYo3moWCWEvSRdQR2X05OmlG978PgwdR39Rci623kgqb/v8EcrLV8WmzbCAYQpun/P856XPffHOaBzxbJ+LwGmOnZrkd8AtkjTmosvu0awzc1WeNiCfEJw5u53G8B24mL00dhxgtl8rc1EV31oi2J2rSNQQI4AMpZtAZC0CUwW2SzSL/lB//cAMe/bsSxddelGoH/skhCk03H3MAh+gFHMEhunEeWjlvgus34CtPaoyyNSZVOK/cduF2RDPrnvln/6v9Oq3/30aaeRI57BpFidwJAGqZwBvSwm0KC0OtbX2KaYx5EK3JhiyDkzOUdk2x4g3+cyRIjaXz7XMYMaZ4UVtsEcq27Y1axcTUvF/AdbERMW2T8ATAAAAAElFTkSuQmCC" id="234" name="Google Shape;234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8" title="Image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42" l="0" r="0" t="3842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>
            <p:ph type="title"/>
          </p:nvPr>
        </p:nvSpPr>
        <p:spPr>
          <a:xfrm>
            <a:off x="126125" y="640080"/>
            <a:ext cx="5265682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GEETU NARANG 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FACULTY FOR 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CRAFT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9" title="Image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838" l="0" r="0" t="16838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table&#10;&#10;Description automatically generated" id="103" name="Google Shape;103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351" l="0" r="0" t="14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SHANTHI MENON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</a:t>
            </a:r>
            <a:endParaRPr/>
          </a:p>
        </p:txBody>
      </p:sp>
      <p:cxnSp>
        <p:nvCxnSpPr>
          <p:cNvPr id="106" name="Google Shape;106;p2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 txBox="1"/>
          <p:nvPr>
            <p:ph type="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SRIKALA RAJU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QUIZ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miling for the camera&#10;&#10;Description automatically generated with medium confidence" id="251" name="Google Shape;251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476" l="0" r="0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1"/>
          <p:cNvSpPr txBox="1"/>
          <p:nvPr>
            <p:ph type="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RAJITA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YOGA</a:t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wall, person, clothing, indoor&#10;&#10;Description automatically generated" id="259" name="Google Shape;259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1603" r="1605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 txBox="1"/>
          <p:nvPr>
            <p:ph type="title"/>
          </p:nvPr>
        </p:nvSpPr>
        <p:spPr>
          <a:xfrm>
            <a:off x="196948" y="640080"/>
            <a:ext cx="4427404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DIPANWITA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INDIAN MUSIC</a:t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wall, clothing, person&#10;&#10;Description automatically generated" id="267" name="Google Shape;267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0" r="6217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3"/>
          <p:cNvSpPr txBox="1"/>
          <p:nvPr>
            <p:ph type="title"/>
          </p:nvPr>
        </p:nvSpPr>
        <p:spPr>
          <a:xfrm>
            <a:off x="-1" y="640080"/>
            <a:ext cx="5310177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SAM SUNDER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WESTERN MUSIC</a:t>
            </a:r>
            <a:endParaRPr/>
          </a:p>
        </p:txBody>
      </p:sp>
      <p:sp>
        <p:nvSpPr>
          <p:cNvPr id="274" name="Google Shape;274;p23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beard&#10;&#10;Description automatically generated with low confidence" id="275" name="Google Shape;27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367" l="0" r="-1" t="1116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4"/>
          <p:cNvSpPr txBox="1"/>
          <p:nvPr>
            <p:ph type="title"/>
          </p:nvPr>
        </p:nvSpPr>
        <p:spPr>
          <a:xfrm>
            <a:off x="4834759" y="640080"/>
            <a:ext cx="6714113" cy="362712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</a:t>
            </a:r>
            <a:r>
              <a:rPr b="0" i="0" lang="en-US" sz="3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PRACHI SHARAN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 DANCE</a:t>
            </a:r>
            <a:endParaRPr/>
          </a:p>
        </p:txBody>
      </p:sp>
      <p:pic>
        <p:nvPicPr>
          <p:cNvPr descr="A picture containing person, wall, clothing&#10;&#10;Description automatically generated" id="282" name="Google Shape;28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252" r="6551" t="0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283" name="Google Shape;283;p24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 txBox="1"/>
          <p:nvPr>
            <p:ph type="title"/>
          </p:nvPr>
        </p:nvSpPr>
        <p:spPr>
          <a:xfrm>
            <a:off x="135467" y="640080"/>
            <a:ext cx="4978400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DEMELZA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WESTERN DANCE</a:t>
            </a: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wall, posing&#10;&#10;Description automatically generated" id="291" name="Google Shape;29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724" l="0" r="1" t="16974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6"/>
          <p:cNvSpPr txBox="1"/>
          <p:nvPr>
            <p:ph type="title"/>
          </p:nvPr>
        </p:nvSpPr>
        <p:spPr>
          <a:xfrm>
            <a:off x="-1" y="640080"/>
            <a:ext cx="5310177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NISHA K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LIBRARY</a:t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glasses&#10;&#10;Description automatically generated with medium confidence" id="299" name="Google Shape;299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611" l="0" r="-1" t="12613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1" y="421553"/>
            <a:ext cx="5781368" cy="4283181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MR.PRASAD K FACULTY FOR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THEATRE IN EDUCATION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60" l="0" r="0" t="6661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 txBox="1"/>
          <p:nvPr>
            <p:ph type="title"/>
          </p:nvPr>
        </p:nvSpPr>
        <p:spPr>
          <a:xfrm>
            <a:off x="5297762" y="640080"/>
            <a:ext cx="6251110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PARASURAMA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EDUCATION</a:t>
            </a:r>
            <a:endParaRPr/>
          </a:p>
        </p:txBody>
      </p:sp>
      <p:pic>
        <p:nvPicPr>
          <p:cNvPr descr="A person wearing a white shirt and blue jeans&#10;&#10;Description automatically generated with medium confidence" id="314" name="Google Shape;314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586" l="0" r="0" t="4716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315" name="Google Shape;315;p28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 txBox="1"/>
          <p:nvPr>
            <p:ph type="title"/>
          </p:nvPr>
        </p:nvSpPr>
        <p:spPr>
          <a:xfrm>
            <a:off x="193040" y="421554"/>
            <a:ext cx="6894575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SAMA ADIL – COUNSELLOR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ID: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sama.adil@deensacademy.com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759646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4803" l="0" r="1" t="0"/>
          <a:stretch/>
        </p:blipFill>
        <p:spPr>
          <a:xfrm>
            <a:off x="7535333" y="10"/>
            <a:ext cx="4656669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-1" y="640080"/>
            <a:ext cx="5556739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DEEPA RAJEEV </a:t>
            </a:r>
            <a:b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PRINCIPAL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itting at a desk&#10;&#10;Description automatically generated with medium confidence" id="114" name="Google Shape;114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0" r="2956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>
            <p:ph type="title"/>
          </p:nvPr>
        </p:nvSpPr>
        <p:spPr>
          <a:xfrm>
            <a:off x="169333" y="640080"/>
            <a:ext cx="4455019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SARALA NAIR HEADMISTRESS MIDDLE  SCHOOL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itting in a chair&#10;&#10;Description automatically generated with low confidence" id="122" name="Google Shape;122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" l="0" r="1450" t="0"/>
          <a:stretch/>
        </p:blipFill>
        <p:spPr>
          <a:xfrm>
            <a:off x="4624352" y="10"/>
            <a:ext cx="7566125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>
            <p:ph type="title"/>
          </p:nvPr>
        </p:nvSpPr>
        <p:spPr>
          <a:xfrm>
            <a:off x="126609" y="665653"/>
            <a:ext cx="5183568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ANU NAIR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CLASS TEACHER 6A, 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MATH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771" l="0" r="0" t="7772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>
            <p:ph type="title"/>
          </p:nvPr>
        </p:nvSpPr>
        <p:spPr>
          <a:xfrm>
            <a:off x="-58790" y="293538"/>
            <a:ext cx="5471652" cy="3909752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NIRANJANA FACULTY FOR ENGLISH, CREATIVE WRITING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72" r="3671" t="0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>
            <p:ph type="title"/>
          </p:nvPr>
        </p:nvSpPr>
        <p:spPr>
          <a:xfrm>
            <a:off x="-1" y="640080"/>
            <a:ext cx="5310177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SHEETAL JAIN </a:t>
            </a:r>
            <a:b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</a:t>
            </a:r>
            <a:b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HINDI(II LANGUAGE)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2316" l="0" r="0" t="22315"/>
          <a:stretch/>
        </p:blipFill>
        <p:spPr>
          <a:xfrm>
            <a:off x="5678575" y="640080"/>
            <a:ext cx="5710642" cy="562102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>
            <p:ph type="title"/>
          </p:nvPr>
        </p:nvSpPr>
        <p:spPr>
          <a:xfrm>
            <a:off x="206476" y="640080"/>
            <a:ext cx="6335001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GENEVIEVE CASTELLINO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</a:t>
            </a: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FRENCH(II LANGUAGE)</a:t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indoor&#10;&#10;Description automatically generated" id="154" name="Google Shape;154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611" l="0" r="-1" t="11110"/>
          <a:stretch/>
        </p:blipFill>
        <p:spPr>
          <a:xfrm>
            <a:off x="6300953" y="10"/>
            <a:ext cx="5889524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>
            <p:ph type="title"/>
          </p:nvPr>
        </p:nvSpPr>
        <p:spPr>
          <a:xfrm>
            <a:off x="-1" y="640080"/>
            <a:ext cx="5908431" cy="356616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MS.KAMALAKSHI PATHAK </a:t>
            </a:r>
            <a:b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FOR SANSKRIT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(II LANGUAGE)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884" l="0" r="0" t="14884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2022-03-19T06:18:30Z</dcterms:created>
  <dc:creator>Secretary to Principal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0x0101005D2FE80B8E1A3142A05A903AAD63B345</vt:lpwstr>
  </property>
</Properties>
</file>